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6"/>
  </p:notesMasterIdLst>
  <p:sldIdLst>
    <p:sldId id="750" r:id="rId3"/>
    <p:sldId id="751" r:id="rId4"/>
    <p:sldId id="75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8BEAE86D-8022-4345-B65A-4B1EFFFFD6C2}"/>
    <pc:docChg chg="undo custSel addSld delSld modSld">
      <pc:chgData name="贵申 王" userId="201fba2491c5f930" providerId="LiveId" clId="{8BEAE86D-8022-4345-B65A-4B1EFFFFD6C2}" dt="2025-07-11T03:48:07.001" v="77" actId="20577"/>
      <pc:docMkLst>
        <pc:docMk/>
      </pc:docMkLst>
      <pc:sldChg chg="modSp mod">
        <pc:chgData name="贵申 王" userId="201fba2491c5f930" providerId="LiveId" clId="{8BEAE86D-8022-4345-B65A-4B1EFFFFD6C2}" dt="2025-07-11T03:43:58.302" v="62" actId="1076"/>
        <pc:sldMkLst>
          <pc:docMk/>
          <pc:sldMk cId="0" sldId="750"/>
        </pc:sldMkLst>
        <pc:spChg chg="mod">
          <ac:chgData name="贵申 王" userId="201fba2491c5f930" providerId="LiveId" clId="{8BEAE86D-8022-4345-B65A-4B1EFFFFD6C2}" dt="2025-07-11T03:43:58.302" v="62" actId="1076"/>
          <ac:spMkLst>
            <pc:docMk/>
            <pc:sldMk cId="0" sldId="750"/>
            <ac:spMk id="166915" creationId="{B1E15B0D-B4F9-8828-D14A-EA1B113A1849}"/>
          </ac:spMkLst>
        </pc:spChg>
      </pc:sldChg>
      <pc:sldChg chg="modSp mod">
        <pc:chgData name="贵申 王" userId="201fba2491c5f930" providerId="LiveId" clId="{8BEAE86D-8022-4345-B65A-4B1EFFFFD6C2}" dt="2025-07-11T03:47:55.678" v="73" actId="20577"/>
        <pc:sldMkLst>
          <pc:docMk/>
          <pc:sldMk cId="2290392473" sldId="751"/>
        </pc:sldMkLst>
        <pc:spChg chg="mod">
          <ac:chgData name="贵申 王" userId="201fba2491c5f930" providerId="LiveId" clId="{8BEAE86D-8022-4345-B65A-4B1EFFFFD6C2}" dt="2025-07-11T03:47:55.678" v="73" actId="20577"/>
          <ac:spMkLst>
            <pc:docMk/>
            <pc:sldMk cId="2290392473" sldId="751"/>
            <ac:spMk id="166915" creationId="{B1E15B0D-B4F9-8828-D14A-EA1B113A1849}"/>
          </ac:spMkLst>
        </pc:spChg>
      </pc:sldChg>
      <pc:sldChg chg="modSp mod">
        <pc:chgData name="贵申 王" userId="201fba2491c5f930" providerId="LiveId" clId="{8BEAE86D-8022-4345-B65A-4B1EFFFFD6C2}" dt="2025-07-11T03:48:07.001" v="77" actId="20577"/>
        <pc:sldMkLst>
          <pc:docMk/>
          <pc:sldMk cId="4072529115" sldId="752"/>
        </pc:sldMkLst>
        <pc:spChg chg="mod">
          <ac:chgData name="贵申 王" userId="201fba2491c5f930" providerId="LiveId" clId="{8BEAE86D-8022-4345-B65A-4B1EFFFFD6C2}" dt="2025-07-11T03:48:07.001" v="77" actId="20577"/>
          <ac:spMkLst>
            <pc:docMk/>
            <pc:sldMk cId="4072529115" sldId="752"/>
            <ac:spMk id="166915" creationId="{B1E15B0D-B4F9-8828-D14A-EA1B113A1849}"/>
          </ac:spMkLst>
        </pc:spChg>
      </pc:sldChg>
      <pc:sldChg chg="add del">
        <pc:chgData name="贵申 王" userId="201fba2491c5f930" providerId="LiveId" clId="{8BEAE86D-8022-4345-B65A-4B1EFFFFD6C2}" dt="2025-07-11T03:37:55.812" v="13" actId="2890"/>
        <pc:sldMkLst>
          <pc:docMk/>
          <pc:sldMk cId="3296724" sldId="75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55108-5C95-4043-9A1D-D0B1CE8F202A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278FA-FDF1-4533-88D2-32820649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4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C6E01E01-CDD5-A2AD-FD1A-0977884311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C9100552-32CF-9C15-B9CA-D10D0F908D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9DE96DF3-811E-3E05-1F80-C2B97416D6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C6E01E01-CDD5-A2AD-FD1A-0977884311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C9100552-32CF-9C15-B9CA-D10D0F908D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9DE96DF3-811E-3E05-1F80-C2B97416D6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9086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C6E01E01-CDD5-A2AD-FD1A-0977884311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C9100552-32CF-9C15-B9CA-D10D0F908D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9DE96DF3-811E-3E05-1F80-C2B97416D6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1365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159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47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80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28240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141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052D4C94-A157-2FEF-961B-00FFA695E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955" y="434340"/>
            <a:ext cx="83400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我主耶稣是生命源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Our Lord Jesus </a:t>
            </a:r>
            <a:r>
              <a:rPr lang="en-US" altLang="zh-CN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s the Source of 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ife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1/3</a:t>
            </a:r>
          </a:p>
        </p:txBody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B1E15B0D-B4F9-8828-D14A-EA1B113A1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52" y="1817875"/>
            <a:ext cx="11580495" cy="44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>
              <a:buFontTx/>
              <a:buNone/>
            </a:pP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我主耶稣是生命源，我主耶稣是活水泉，</a:t>
            </a:r>
            <a:b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凡喝这水</a:t>
            </a:r>
            <a:r>
              <a:rPr lang="zh-CN" altLang="en-US" sz="3200" dirty="0">
                <a:solidFill>
                  <a:srgbClr val="43434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主曾明说：到永远再不渴。</a:t>
            </a:r>
            <a:endParaRPr lang="en-US" altLang="zh-CN" sz="3200" b="0" i="0" dirty="0">
              <a:solidFill>
                <a:srgbClr val="43434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副歌：难道永远再不渴？真正永远再不渴！</a:t>
            </a:r>
            <a:b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难道永远再不渴？真正永远再不渴！</a:t>
            </a:r>
            <a:b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凡喝这水，主曾明说：到永远再不渴。</a:t>
            </a:r>
            <a:endParaRPr lang="en-US" altLang="zh-CN" sz="3200" b="0" i="0" dirty="0">
              <a:solidFill>
                <a:srgbClr val="43434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endParaRPr lang="en-US" altLang="zh-CN" sz="2000" b="0" i="0" dirty="0">
              <a:solidFill>
                <a:srgbClr val="43434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Our Lord Jesus is the source of life, and the spring of living water,</a:t>
            </a:r>
          </a:p>
          <a:p>
            <a:pPr algn="ctr"/>
            <a:r>
              <a:rPr lang="en-US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Whoever drinks this water, the Lord has clearly said: You will never be thirsty again.</a:t>
            </a:r>
          </a:p>
          <a:p>
            <a:pPr algn="ctr"/>
            <a:r>
              <a:rPr lang="en-US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Chorus: Will I never be thirsty again? You will truly never be thirsty again!</a:t>
            </a:r>
          </a:p>
          <a:p>
            <a:pPr algn="ctr"/>
            <a:r>
              <a:rPr lang="en-US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Whoever drinks this water, the Lord has clearly said: You will never be thirsty again.</a:t>
            </a:r>
          </a:p>
          <a:p>
            <a:pPr algn="ctr"/>
            <a:endParaRPr lang="en-US" sz="2800" b="0" i="0" dirty="0">
              <a:solidFill>
                <a:srgbClr val="434343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052D4C94-A157-2FEF-961B-00FFA695E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377190"/>
            <a:ext cx="82486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我主耶稣是生命源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Our Lord Jesus </a:t>
            </a:r>
            <a:r>
              <a:rPr lang="en-US" altLang="zh-CN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s the Source of 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ife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2/3</a:t>
            </a:r>
          </a:p>
        </p:txBody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B1E15B0D-B4F9-8828-D14A-EA1B113A1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05" y="1817875"/>
            <a:ext cx="11426190" cy="4548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>
              <a:buFontTx/>
              <a:buNone/>
            </a:pP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主在旷野里开道路，主在沙漠要开江河，</a:t>
            </a:r>
            <a:b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流出活水浇灌我心，到永远再不渴。</a:t>
            </a:r>
            <a:endParaRPr lang="en-US" altLang="zh-CN" sz="3200" b="0" i="0" dirty="0">
              <a:solidFill>
                <a:srgbClr val="43434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副歌：难道永远再不渴？真正永远再不渴</a:t>
            </a:r>
            <a:r>
              <a:rPr lang="zh-CN" altLang="en-US" sz="3200" dirty="0">
                <a:solidFill>
                  <a:srgbClr val="43434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b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难道永远再不渴？真正永远再不渴</a:t>
            </a:r>
            <a:r>
              <a:rPr lang="zh-CN" altLang="en-US" sz="3200" dirty="0">
                <a:solidFill>
                  <a:srgbClr val="43434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b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凡喝这水，主曾明说：到永远再不渴。</a:t>
            </a:r>
            <a:endParaRPr lang="en-US" altLang="zh-CN" sz="3200" b="0" i="0" dirty="0">
              <a:solidFill>
                <a:srgbClr val="43434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endParaRPr lang="en-US" altLang="zh-CN" sz="2000" b="0" i="0" dirty="0">
              <a:solidFill>
                <a:srgbClr val="43434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The Lord will make a way in the wilderness, </a:t>
            </a:r>
            <a:r>
              <a:rPr lang="en-US" sz="2600" dirty="0">
                <a:solidFill>
                  <a:srgbClr val="434343"/>
                </a:solidFill>
                <a:latin typeface="Times New Roman" panose="02020603050405020304" pitchFamily="18" charset="0"/>
              </a:rPr>
              <a:t>and </a:t>
            </a:r>
            <a:r>
              <a:rPr lang="en-US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make rivers in the desert,</a:t>
            </a:r>
          </a:p>
          <a:p>
            <a:pPr algn="ctr"/>
            <a:r>
              <a:rPr lang="en-US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Flow out living water to water my heart, and I will never be thirsty again.</a:t>
            </a:r>
          </a:p>
          <a:p>
            <a:pPr algn="ctr"/>
            <a:r>
              <a:rPr lang="en-US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Chorus: Will I never be thirsty again? You will truly never be thirsty again</a:t>
            </a:r>
            <a:r>
              <a:rPr lang="zh-CN" altLang="en-US" sz="2600" dirty="0">
                <a:solidFill>
                  <a:srgbClr val="434343"/>
                </a:solidFill>
                <a:latin typeface="Times New Roman" panose="02020603050405020304" pitchFamily="18" charset="0"/>
              </a:rPr>
              <a:t>！</a:t>
            </a:r>
            <a:endParaRPr lang="en-US" sz="2600" b="0" i="0" dirty="0">
              <a:solidFill>
                <a:srgbClr val="434343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en-US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Whoever drinks this water, the Lord has clearly said: You will never be thirsty again.</a:t>
            </a:r>
            <a:endParaRPr lang="en-US" altLang="zh-CN" sz="2600" b="0" i="0" dirty="0">
              <a:solidFill>
                <a:srgbClr val="434343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392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052D4C94-A157-2FEF-961B-00FFA695E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240" y="445770"/>
            <a:ext cx="83515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我主耶稣是生命源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Our Lord Jesus </a:t>
            </a:r>
            <a:r>
              <a:rPr lang="en-US" altLang="zh-CN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s the Source of 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ife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3/3</a:t>
            </a:r>
          </a:p>
        </p:txBody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B1E15B0D-B4F9-8828-D14A-EA1B113A1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1840735"/>
            <a:ext cx="11334750" cy="448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>
              <a:buFontTx/>
              <a:buNone/>
            </a:pP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口渴的人就近水源，愿意的人白白来喝，</a:t>
            </a:r>
            <a:b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必在腹中成为泉源，到永远再不渴。</a:t>
            </a:r>
            <a:endParaRPr lang="en-US" altLang="zh-CN" sz="3200" b="0" i="0" dirty="0">
              <a:solidFill>
                <a:srgbClr val="43434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副歌：难道永远再不渴？真正永远再</a:t>
            </a:r>
            <a:r>
              <a:rPr lang="zh-CN" altLang="en-US" sz="3200" b="0" i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不渴</a:t>
            </a:r>
            <a:r>
              <a:rPr lang="zh-CN" altLang="en-US" sz="3200" dirty="0">
                <a:solidFill>
                  <a:srgbClr val="43434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b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难道永远再不渴？真正永远再</a:t>
            </a:r>
            <a:r>
              <a:rPr lang="zh-CN" altLang="en-US" sz="3200" b="0" i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不渴</a:t>
            </a: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b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CN" altLang="en-US" sz="3200" b="0" i="0" dirty="0">
                <a:solidFill>
                  <a:srgbClr val="434343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凡喝这水，主曾明说：到永远再不渴。</a:t>
            </a:r>
            <a:endParaRPr lang="en-US" altLang="zh-CN" sz="3200" b="0" i="0" dirty="0">
              <a:solidFill>
                <a:srgbClr val="43434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endParaRPr lang="en-US" altLang="zh-CN" sz="2000" b="0" i="0" dirty="0">
              <a:solidFill>
                <a:srgbClr val="43434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Whoever is thirsty and willing comes to the spring of water, and drinks freely;</a:t>
            </a:r>
          </a:p>
          <a:p>
            <a:pPr algn="ctr"/>
            <a:r>
              <a:rPr lang="en-US" altLang="zh-CN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It will become a well of water in your belly, and you will never be thirsty again.</a:t>
            </a:r>
          </a:p>
          <a:p>
            <a:pPr algn="ctr"/>
            <a:r>
              <a:rPr lang="en-US" altLang="zh-CN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Chorus: Will I never be thirsty again? You will truly never be thirsty again!</a:t>
            </a:r>
          </a:p>
          <a:p>
            <a:pPr algn="ctr"/>
            <a:r>
              <a:rPr lang="en-US" altLang="zh-CN" sz="2600" b="0" i="0" dirty="0">
                <a:solidFill>
                  <a:srgbClr val="434343"/>
                </a:solidFill>
                <a:effectLst/>
                <a:latin typeface="Times New Roman" panose="02020603050405020304" pitchFamily="18" charset="0"/>
              </a:rPr>
              <a:t>Whoever drinks this water, the Lord has clearly said: You will never be thirsty again.</a:t>
            </a:r>
          </a:p>
        </p:txBody>
      </p:sp>
    </p:spTree>
    <p:extLst>
      <p:ext uri="{BB962C8B-B14F-4D97-AF65-F5344CB8AC3E}">
        <p14:creationId xmlns:p14="http://schemas.microsoft.com/office/powerpoint/2010/main" val="407252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530</Words>
  <Application>Microsoft Office PowerPoint</Application>
  <PresentationFormat>Widescreen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2023-07-27T18:20:06Z</dcterms:created>
  <dcterms:modified xsi:type="dcterms:W3CDTF">2025-07-11T03:48:16Z</dcterms:modified>
</cp:coreProperties>
</file>